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FF378C-4C15-753B-F6EE-C06E619B28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B05179D-ED04-50AE-E2FE-345F5EE3FA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A5A2D9B-6813-E84A-7002-A2D1F94D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B2AC-9C7B-4CB0-B4D0-AB0116D4EE2B}" type="datetimeFigureOut">
              <a:rPr lang="it-IT" smtClean="0"/>
              <a:t>12/03/2024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42BD39E-E212-DDDC-81BF-72FA91635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59EF12D-7368-3BCC-8B9E-3D111DF2B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862FC-D611-499A-BFCC-CA2BE33ECC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4332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9DDB13-94C6-648F-4382-E3484BA80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F3D9999-9378-6D74-CD17-35C2B70F14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4EF8D71-338E-E060-A11B-9321CF8D0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B2AC-9C7B-4CB0-B4D0-AB0116D4EE2B}" type="datetimeFigureOut">
              <a:rPr lang="it-IT" smtClean="0"/>
              <a:t>12/03/2024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2BB4FB-5358-BE33-993C-6DF5E4682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608CE0A-6D99-C033-E71B-B8B19E037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862FC-D611-499A-BFCC-CA2BE33ECC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835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956D2FA-D9E2-89D1-9A86-532A8D7B77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3797F80-3726-9BD0-6146-BA3D77E22A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3E4A30-6E5A-EED9-ACF0-67B7D6E95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B2AC-9C7B-4CB0-B4D0-AB0116D4EE2B}" type="datetimeFigureOut">
              <a:rPr lang="it-IT" smtClean="0"/>
              <a:t>12/03/2024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1FCF98-12CA-7FE6-C004-92ADCC63A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BB20FE8-2CF8-324C-8366-2EA572A9B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862FC-D611-499A-BFCC-CA2BE33ECC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5317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302D69-AB4C-0122-E46C-00ACAAA65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729CD1-D23E-A1CF-02A5-D2B08A506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D42EC0-9FAA-6E29-1175-704FF1B2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B2AC-9C7B-4CB0-B4D0-AB0116D4EE2B}" type="datetimeFigureOut">
              <a:rPr lang="it-IT" smtClean="0"/>
              <a:t>12/03/2024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E0EBD5-0A26-E20A-4AF6-2B66BACE8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9157157-B664-F9A0-E005-CC381A69B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862FC-D611-499A-BFCC-CA2BE33ECC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8969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7C6245-CEC5-926F-5BE7-336C5D8E2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6739D9-9BCE-8CBF-3134-BD432A44A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1F80CD5-8680-FAC3-10F4-80E4FDB5D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B2AC-9C7B-4CB0-B4D0-AB0116D4EE2B}" type="datetimeFigureOut">
              <a:rPr lang="it-IT" smtClean="0"/>
              <a:t>12/03/2024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00977C-6C74-2FE0-BD1B-BE1AC7F9D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9E715DB-8781-1B78-64B2-FCC74DCB0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862FC-D611-499A-BFCC-CA2BE33ECC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705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949467-96CC-6C49-8FEE-07A4838AE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79482C-5325-4DD3-7933-FFB4FC7BEF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CB0B015-A761-B13E-9044-62C19CF729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BBF3CF3-9924-3EA8-2CDC-AF56CA3DA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B2AC-9C7B-4CB0-B4D0-AB0116D4EE2B}" type="datetimeFigureOut">
              <a:rPr lang="it-IT" smtClean="0"/>
              <a:t>12/03/2024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67ECF65-CED1-4F07-567B-E9496C793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60BD52D-04DB-E99B-06CA-B64868609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862FC-D611-499A-BFCC-CA2BE33ECC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029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6B2C74-5E93-879D-B84D-0C8805FC5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337357E-61C9-A97C-DD48-D1136F7AA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E961C18-33DC-3DB6-883E-C5A1C9951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5B019E9-9659-F3D6-1D9D-F3CF573528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B052BD4-CFD6-F323-0388-95541855F4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A069753-A30B-F8F2-5121-A8F6759A4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B2AC-9C7B-4CB0-B4D0-AB0116D4EE2B}" type="datetimeFigureOut">
              <a:rPr lang="it-IT" smtClean="0"/>
              <a:t>12/03/2024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E805E76-BC63-E76C-7164-7FFFCBA63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6D8C6BE-46E8-0062-06F3-72A6438CD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862FC-D611-499A-BFCC-CA2BE33ECC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7492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F1C942-E6F8-03FA-F2BA-343D40D38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E892B0C-7521-34EC-5DCE-6353DBCF8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B2AC-9C7B-4CB0-B4D0-AB0116D4EE2B}" type="datetimeFigureOut">
              <a:rPr lang="it-IT" smtClean="0"/>
              <a:t>12/03/2024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F1985B8-A79E-6E45-7F4E-E2886F01F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53281CF-94B3-44BE-A271-9911CA049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862FC-D611-499A-BFCC-CA2BE33ECC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029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F369C16-A995-2985-5935-BC5DD7E40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B2AC-9C7B-4CB0-B4D0-AB0116D4EE2B}" type="datetimeFigureOut">
              <a:rPr lang="it-IT" smtClean="0"/>
              <a:t>12/03/2024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50C278D-51D1-A4DB-718E-986C83335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2DEC1E4-0AAE-55A6-8E2D-DAA00B3F4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862FC-D611-499A-BFCC-CA2BE33ECC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7129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54457E-DF27-6BEC-DAAA-A17B873B6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97A7BE-9B67-6625-9C8D-5FF25BCCA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057BC8C-5BE9-ACCC-9A6D-579E820CDE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4123499-20A0-44A7-FFF9-D5D07DA81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B2AC-9C7B-4CB0-B4D0-AB0116D4EE2B}" type="datetimeFigureOut">
              <a:rPr lang="it-IT" smtClean="0"/>
              <a:t>12/03/2024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7F2936D-0730-549E-7CF3-86FDF4F50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6C4FB38-8807-AC08-ED3E-89EEEBAB6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862FC-D611-499A-BFCC-CA2BE33ECC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4340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92C4E4-CC6B-F9D5-145C-D3F3B25E9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A5A8559-EF7B-61C5-75C0-3570D4F1B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FAB5DFB-CE9A-F3EC-FE30-A55E0A1F4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331024E-6E0C-0E44-7D8A-9D0B544AE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B2AC-9C7B-4CB0-B4D0-AB0116D4EE2B}" type="datetimeFigureOut">
              <a:rPr lang="it-IT" smtClean="0"/>
              <a:t>12/03/2024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E25D816-0D45-9A88-E551-A17B8E856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05AD2D3-C080-E501-B452-820B7BDA5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862FC-D611-499A-BFCC-CA2BE33ECC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537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C093A64-0F94-5282-1DDC-82CE7D0E8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27FF62E-D483-A500-6E5B-50EE5DDF3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1543D27-37D9-C245-E72A-960A0B7D52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9BB2AC-9C7B-4CB0-B4D0-AB0116D4EE2B}" type="datetimeFigureOut">
              <a:rPr lang="it-IT" smtClean="0"/>
              <a:t>12/03/2024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7A1DA57-4D58-E254-88C1-B871C3682B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FB7699-E9A5-393C-624E-CF81B7C7D9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F862FC-D611-499A-BFCC-CA2BE33ECC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3124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C7A7B465-DA5C-2173-EB77-7458CC6346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8474" y="116283"/>
            <a:ext cx="8215051" cy="6625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2199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Roberta Sardone (CREA-PB)</dc:creator>
  <cp:lastModifiedBy>Roberta Sardone (CREA-PB)</cp:lastModifiedBy>
  <cp:revision>1</cp:revision>
  <dcterms:created xsi:type="dcterms:W3CDTF">2024-03-12T14:48:57Z</dcterms:created>
  <dcterms:modified xsi:type="dcterms:W3CDTF">2024-03-12T14:50:01Z</dcterms:modified>
</cp:coreProperties>
</file>