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64100" cy="42799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2087795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4175590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6263385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8351183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10438978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12526773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14614568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16702363" algn="l" defTabSz="417559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8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17" d="100"/>
          <a:sy n="17" d="100"/>
        </p:scale>
        <p:origin x="320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175590" latinLnBrk="0">
      <a:defRPr sz="1200">
        <a:latin typeface="+mn-lt"/>
        <a:ea typeface="+mn-ea"/>
        <a:cs typeface="+mn-cs"/>
        <a:sym typeface="Calibri"/>
      </a:defRPr>
    </a:lvl1pPr>
    <a:lvl2pPr indent="228600" defTabSz="4175590" latinLnBrk="0">
      <a:defRPr sz="1200">
        <a:latin typeface="+mn-lt"/>
        <a:ea typeface="+mn-ea"/>
        <a:cs typeface="+mn-cs"/>
        <a:sym typeface="Calibri"/>
      </a:defRPr>
    </a:lvl2pPr>
    <a:lvl3pPr indent="457200" defTabSz="4175590" latinLnBrk="0">
      <a:defRPr sz="1200">
        <a:latin typeface="+mn-lt"/>
        <a:ea typeface="+mn-ea"/>
        <a:cs typeface="+mn-cs"/>
        <a:sym typeface="Calibri"/>
      </a:defRPr>
    </a:lvl3pPr>
    <a:lvl4pPr indent="685800" defTabSz="4175590" latinLnBrk="0">
      <a:defRPr sz="1200">
        <a:latin typeface="+mn-lt"/>
        <a:ea typeface="+mn-ea"/>
        <a:cs typeface="+mn-cs"/>
        <a:sym typeface="Calibri"/>
      </a:defRPr>
    </a:lvl4pPr>
    <a:lvl5pPr indent="914400" defTabSz="4175590" latinLnBrk="0">
      <a:defRPr sz="1200">
        <a:latin typeface="+mn-lt"/>
        <a:ea typeface="+mn-ea"/>
        <a:cs typeface="+mn-cs"/>
        <a:sym typeface="Calibri"/>
      </a:defRPr>
    </a:lvl5pPr>
    <a:lvl6pPr indent="1143000" defTabSz="4175590" latinLnBrk="0">
      <a:defRPr sz="1200">
        <a:latin typeface="+mn-lt"/>
        <a:ea typeface="+mn-ea"/>
        <a:cs typeface="+mn-cs"/>
        <a:sym typeface="Calibri"/>
      </a:defRPr>
    </a:lvl6pPr>
    <a:lvl7pPr indent="1371600" defTabSz="4175590" latinLnBrk="0">
      <a:defRPr sz="1200">
        <a:latin typeface="+mn-lt"/>
        <a:ea typeface="+mn-ea"/>
        <a:cs typeface="+mn-cs"/>
        <a:sym typeface="Calibri"/>
      </a:defRPr>
    </a:lvl7pPr>
    <a:lvl8pPr indent="1600200" defTabSz="4175590" latinLnBrk="0">
      <a:defRPr sz="1200">
        <a:latin typeface="+mn-lt"/>
        <a:ea typeface="+mn-ea"/>
        <a:cs typeface="+mn-cs"/>
        <a:sym typeface="Calibri"/>
      </a:defRPr>
    </a:lvl8pPr>
    <a:lvl9pPr indent="1828800" defTabSz="417559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olo Testo"/>
          <p:cNvSpPr txBox="1">
            <a:spLocks noGrp="1"/>
          </p:cNvSpPr>
          <p:nvPr>
            <p:ph type="title"/>
          </p:nvPr>
        </p:nvSpPr>
        <p:spPr>
          <a:xfrm>
            <a:off x="2270641" y="7005156"/>
            <a:ext cx="25733932" cy="14902052"/>
          </a:xfrm>
          <a:prstGeom prst="rect">
            <a:avLst/>
          </a:prstGeom>
        </p:spPr>
        <p:txBody>
          <a:bodyPr anchor="b"/>
          <a:lstStyle>
            <a:lvl1pPr algn="ctr">
              <a:defRPr sz="19800"/>
            </a:lvl1pPr>
          </a:lstStyle>
          <a:p>
            <a:r>
              <a:t>Titolo Testo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3784401" y="22481886"/>
            <a:ext cx="22706411" cy="10334332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7900"/>
            </a:lvl1pPr>
            <a:lvl2pPr marL="0" indent="1513742" algn="ctr">
              <a:buSzTx/>
              <a:buFontTx/>
              <a:buNone/>
              <a:defRPr sz="7900"/>
            </a:lvl2pPr>
            <a:lvl3pPr marL="0" indent="3027486" algn="ctr">
              <a:buSzTx/>
              <a:buFontTx/>
              <a:buNone/>
              <a:defRPr sz="7900"/>
            </a:lvl3pPr>
            <a:lvl4pPr marL="0" indent="4541230" algn="ctr">
              <a:buSzTx/>
              <a:buFontTx/>
              <a:buNone/>
              <a:defRPr sz="7900"/>
            </a:lvl4pPr>
            <a:lvl5pPr marL="0" indent="6054973" algn="ctr">
              <a:buSzTx/>
              <a:buFontTx/>
              <a:buNone/>
              <a:defRPr sz="79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93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94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olo Testo"/>
          <p:cNvSpPr txBox="1">
            <a:spLocks noGrp="1"/>
          </p:cNvSpPr>
          <p:nvPr>
            <p:ph type="title"/>
          </p:nvPr>
        </p:nvSpPr>
        <p:spPr>
          <a:xfrm>
            <a:off x="21665700" y="2278903"/>
            <a:ext cx="6528094" cy="36274212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102" name="Corpo livello uno…"/>
          <p:cNvSpPr txBox="1">
            <a:spLocks noGrp="1"/>
          </p:cNvSpPr>
          <p:nvPr>
            <p:ph type="body" idx="1"/>
          </p:nvPr>
        </p:nvSpPr>
        <p:spPr>
          <a:xfrm>
            <a:off x="2081422" y="2278903"/>
            <a:ext cx="19205840" cy="36274212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103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22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Testo"/>
          <p:cNvSpPr txBox="1">
            <a:spLocks noGrp="1"/>
          </p:cNvSpPr>
          <p:nvPr>
            <p:ph type="title"/>
          </p:nvPr>
        </p:nvSpPr>
        <p:spPr>
          <a:xfrm>
            <a:off x="2065653" y="10671229"/>
            <a:ext cx="26112373" cy="17805174"/>
          </a:xfrm>
          <a:prstGeom prst="rect">
            <a:avLst/>
          </a:prstGeom>
        </p:spPr>
        <p:txBody>
          <a:bodyPr anchor="b"/>
          <a:lstStyle>
            <a:lvl1pPr>
              <a:defRPr sz="19800"/>
            </a:lvl1pPr>
          </a:lstStyle>
          <a:p>
            <a:r>
              <a:t>Titolo Testo</a:t>
            </a:r>
          </a:p>
        </p:txBody>
      </p:sp>
      <p:sp>
        <p:nvSpPr>
          <p:cNvPr id="30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2065653" y="28644846"/>
            <a:ext cx="26112373" cy="936332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7900"/>
            </a:lvl1pPr>
            <a:lvl2pPr marL="0" indent="1513742">
              <a:buSzTx/>
              <a:buFontTx/>
              <a:buNone/>
              <a:defRPr sz="7900"/>
            </a:lvl2pPr>
            <a:lvl3pPr marL="0" indent="3027486">
              <a:buSzTx/>
              <a:buFontTx/>
              <a:buNone/>
              <a:defRPr sz="7900"/>
            </a:lvl3pPr>
            <a:lvl4pPr marL="0" indent="4541230">
              <a:buSzTx/>
              <a:buFontTx/>
              <a:buNone/>
              <a:defRPr sz="7900"/>
            </a:lvl4pPr>
            <a:lvl5pPr marL="0" indent="6054973">
              <a:buSzTx/>
              <a:buFontTx/>
              <a:buNone/>
              <a:defRPr sz="79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31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39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2081421" y="11394519"/>
            <a:ext cx="12866966" cy="27158595"/>
          </a:xfrm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olo Testo"/>
          <p:cNvSpPr txBox="1">
            <a:spLocks noGrp="1"/>
          </p:cNvSpPr>
          <p:nvPr>
            <p:ph type="title"/>
          </p:nvPr>
        </p:nvSpPr>
        <p:spPr>
          <a:xfrm>
            <a:off x="2085363" y="2278913"/>
            <a:ext cx="26112374" cy="8273416"/>
          </a:xfrm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48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2085368" y="10492870"/>
            <a:ext cx="12807833" cy="514239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7900" b="1"/>
            </a:lvl1pPr>
            <a:lvl2pPr marL="0" indent="1513742">
              <a:buSzTx/>
              <a:buFontTx/>
              <a:buNone/>
              <a:defRPr sz="7900" b="1"/>
            </a:lvl2pPr>
            <a:lvl3pPr marL="0" indent="3027486">
              <a:buSzTx/>
              <a:buFontTx/>
              <a:buNone/>
              <a:defRPr sz="7900" b="1"/>
            </a:lvl3pPr>
            <a:lvl4pPr marL="0" indent="4541230">
              <a:buSzTx/>
              <a:buFontTx/>
              <a:buNone/>
              <a:defRPr sz="7900" b="1"/>
            </a:lvl4pPr>
            <a:lvl5pPr marL="0" indent="6054973">
              <a:buSzTx/>
              <a:buFontTx/>
              <a:buNone/>
              <a:defRPr sz="7900" b="1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5326827" y="10492870"/>
            <a:ext cx="12870910" cy="5142394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7900" b="1"/>
            </a:pPr>
            <a:endParaRPr/>
          </a:p>
        </p:txBody>
      </p:sp>
      <p:sp>
        <p:nvSpPr>
          <p:cNvPr id="50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olo Test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Titolo Testo</a:t>
            </a:r>
          </a:p>
        </p:txBody>
      </p:sp>
      <p:sp>
        <p:nvSpPr>
          <p:cNvPr id="58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olo Testo"/>
          <p:cNvSpPr txBox="1">
            <a:spLocks noGrp="1"/>
          </p:cNvSpPr>
          <p:nvPr>
            <p:ph type="title"/>
          </p:nvPr>
        </p:nvSpPr>
        <p:spPr>
          <a:xfrm>
            <a:off x="2085363" y="2853583"/>
            <a:ext cx="9764546" cy="9987546"/>
          </a:xfrm>
          <a:prstGeom prst="rect">
            <a:avLst/>
          </a:prstGeom>
        </p:spPr>
        <p:txBody>
          <a:bodyPr anchor="b"/>
          <a:lstStyle>
            <a:lvl1pPr>
              <a:defRPr sz="10500"/>
            </a:lvl1pPr>
          </a:lstStyle>
          <a:p>
            <a:r>
              <a:t>Titolo Testo</a:t>
            </a:r>
          </a:p>
        </p:txBody>
      </p:sp>
      <p:sp>
        <p:nvSpPr>
          <p:cNvPr id="73" name="Corpo livello uno…"/>
          <p:cNvSpPr txBox="1">
            <a:spLocks noGrp="1"/>
          </p:cNvSpPr>
          <p:nvPr>
            <p:ph type="body" sz="half" idx="1"/>
          </p:nvPr>
        </p:nvSpPr>
        <p:spPr>
          <a:xfrm>
            <a:off x="12870908" y="6162959"/>
            <a:ext cx="15326829" cy="30418417"/>
          </a:xfrm>
          <a:prstGeom prst="rect">
            <a:avLst/>
          </a:prstGeom>
        </p:spPr>
        <p:txBody>
          <a:bodyPr/>
          <a:lstStyle>
            <a:lvl1pPr>
              <a:defRPr sz="10500"/>
            </a:lvl1pPr>
            <a:lvl2pPr marL="2377564" indent="-863821">
              <a:defRPr sz="10500"/>
            </a:lvl2pPr>
            <a:lvl3pPr marL="4033456" indent="-1005969">
              <a:defRPr sz="10500"/>
            </a:lvl3pPr>
            <a:lvl4pPr marL="5745344" indent="-1204114">
              <a:defRPr sz="10500"/>
            </a:lvl4pPr>
            <a:lvl5pPr marL="7259088" indent="-1204114">
              <a:defRPr sz="105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085363" y="12841129"/>
            <a:ext cx="9764546" cy="2378978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5200"/>
            </a:pPr>
            <a:endParaRPr/>
          </a:p>
        </p:txBody>
      </p:sp>
      <p:sp>
        <p:nvSpPr>
          <p:cNvPr id="7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olo Testo"/>
          <p:cNvSpPr txBox="1">
            <a:spLocks noGrp="1"/>
          </p:cNvSpPr>
          <p:nvPr>
            <p:ph type="title"/>
          </p:nvPr>
        </p:nvSpPr>
        <p:spPr>
          <a:xfrm>
            <a:off x="2085363" y="2853583"/>
            <a:ext cx="9764546" cy="9987546"/>
          </a:xfrm>
          <a:prstGeom prst="rect">
            <a:avLst/>
          </a:prstGeom>
        </p:spPr>
        <p:txBody>
          <a:bodyPr anchor="b"/>
          <a:lstStyle>
            <a:lvl1pPr>
              <a:defRPr sz="10500"/>
            </a:lvl1pPr>
          </a:lstStyle>
          <a:p>
            <a:r>
              <a:t>Titolo Testo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12870908" y="6162959"/>
            <a:ext cx="15326829" cy="30418417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2085363" y="12841129"/>
            <a:ext cx="9764546" cy="2378978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5200"/>
            </a:lvl1pPr>
            <a:lvl2pPr marL="0" indent="1513742">
              <a:buSzTx/>
              <a:buFontTx/>
              <a:buNone/>
              <a:defRPr sz="5200"/>
            </a:lvl2pPr>
            <a:lvl3pPr marL="0" indent="3027486">
              <a:buSzTx/>
              <a:buFontTx/>
              <a:buNone/>
              <a:defRPr sz="5200"/>
            </a:lvl3pPr>
            <a:lvl4pPr marL="0" indent="4541230">
              <a:buSzTx/>
              <a:buFontTx/>
              <a:buNone/>
              <a:defRPr sz="5200"/>
            </a:lvl4pPr>
            <a:lvl5pPr marL="0" indent="6054973">
              <a:buSzTx/>
              <a:buFontTx/>
              <a:buNone/>
              <a:defRPr sz="5200"/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85" name="Numero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Testo"/>
          <p:cNvSpPr txBox="1">
            <a:spLocks noGrp="1"/>
          </p:cNvSpPr>
          <p:nvPr>
            <p:ph type="title"/>
          </p:nvPr>
        </p:nvSpPr>
        <p:spPr>
          <a:xfrm>
            <a:off x="2081421" y="2278913"/>
            <a:ext cx="26112373" cy="8273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Titolo Testo</a:t>
            </a:r>
          </a:p>
        </p:txBody>
      </p:sp>
      <p:sp>
        <p:nvSpPr>
          <p:cNvPr id="3" name="Corpo livello uno…"/>
          <p:cNvSpPr txBox="1">
            <a:spLocks noGrp="1"/>
          </p:cNvSpPr>
          <p:nvPr>
            <p:ph type="body" idx="1"/>
          </p:nvPr>
        </p:nvSpPr>
        <p:spPr>
          <a:xfrm>
            <a:off x="2081421" y="11394519"/>
            <a:ext cx="26112373" cy="271585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2"/>
          </p:nvPr>
        </p:nvSpPr>
        <p:spPr>
          <a:xfrm>
            <a:off x="27570166" y="40474388"/>
            <a:ext cx="623626" cy="6756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39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3027486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5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756872" marR="0" indent="-756872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2395163" marR="0" indent="-881420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4082520" marR="0" indent="-1055033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5721437" marR="0" indent="-1180207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7235181" marR="0" indent="-1180207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8748924" marR="0" indent="-1180207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10262667" marR="0" indent="-1180206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11776410" marR="0" indent="-1180206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13290156" marR="0" indent="-1180208" algn="l" defTabSz="3027486" rtl="0" latinLnBrk="0">
        <a:lnSpc>
          <a:spcPct val="90000"/>
        </a:lnSpc>
        <a:spcBef>
          <a:spcPts val="3300"/>
        </a:spcBef>
        <a:spcAft>
          <a:spcPts val="0"/>
        </a:spcAft>
        <a:buClrTx/>
        <a:buSzPct val="100000"/>
        <a:buFont typeface="Arial"/>
        <a:buChar char="•"/>
        <a:tabLst/>
        <a:defRPr sz="9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2087795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4175590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6263385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8351183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0438978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2526773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14614568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16702363" algn="r" defTabSz="417559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9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asellaDiTesto 30"/>
          <p:cNvSpPr txBox="1"/>
          <p:nvPr/>
        </p:nvSpPr>
        <p:spPr>
          <a:xfrm>
            <a:off x="3888636" y="4575199"/>
            <a:ext cx="23074314" cy="967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spAutoFit/>
          </a:bodyPr>
          <a:lstStyle>
            <a:lvl1pPr algn="ctr">
              <a:defRPr sz="6000" b="1"/>
            </a:lvl1pPr>
          </a:lstStyle>
          <a:p>
            <a:r>
              <a:rPr dirty="0"/>
              <a:t>[Title style: Calibri 60, bold, Centered]</a:t>
            </a:r>
          </a:p>
        </p:txBody>
      </p:sp>
      <p:sp>
        <p:nvSpPr>
          <p:cNvPr id="113" name="Rettangolo 31"/>
          <p:cNvSpPr txBox="1"/>
          <p:nvPr/>
        </p:nvSpPr>
        <p:spPr>
          <a:xfrm>
            <a:off x="832313" y="6428009"/>
            <a:ext cx="28469228" cy="688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sz="4000"/>
            </a:pPr>
            <a:r>
              <a:rPr dirty="0"/>
              <a:t>[Author style: Calibri 40, Centered] </a:t>
            </a:r>
          </a:p>
        </p:txBody>
      </p:sp>
      <p:sp>
        <p:nvSpPr>
          <p:cNvPr id="114" name="Rettangolo 32"/>
          <p:cNvSpPr txBox="1"/>
          <p:nvPr/>
        </p:nvSpPr>
        <p:spPr>
          <a:xfrm>
            <a:off x="1342989" y="7714430"/>
            <a:ext cx="27447876" cy="561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3200" i="1"/>
            </a:lvl1pPr>
          </a:lstStyle>
          <a:p>
            <a:r>
              <a:rPr dirty="0"/>
              <a:t>[Affiliation style: Calibri 32, Italic, Centered]</a:t>
            </a:r>
          </a:p>
        </p:txBody>
      </p:sp>
      <p:sp>
        <p:nvSpPr>
          <p:cNvPr id="115" name="Rettangolo 33"/>
          <p:cNvSpPr/>
          <p:nvPr/>
        </p:nvSpPr>
        <p:spPr>
          <a:xfrm>
            <a:off x="0" y="8803767"/>
            <a:ext cx="30275214" cy="13052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6" name="Rettangolo 34"/>
          <p:cNvSpPr txBox="1"/>
          <p:nvPr/>
        </p:nvSpPr>
        <p:spPr>
          <a:xfrm>
            <a:off x="7569993" y="19458272"/>
            <a:ext cx="15135226" cy="3710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algn="ctr"/>
            <a:r>
              <a:rPr dirty="0"/>
              <a:t>Poster Size: A0 </a:t>
            </a:r>
          </a:p>
          <a:p>
            <a:pPr algn="ctr"/>
            <a:r>
              <a:rPr dirty="0"/>
              <a:t>(841mm x 1189 mm)</a:t>
            </a:r>
          </a:p>
          <a:p>
            <a:pPr algn="ctr"/>
            <a:r>
              <a:rPr dirty="0"/>
              <a:t>portrait</a:t>
            </a:r>
          </a:p>
        </p:txBody>
      </p:sp>
      <p:grpSp>
        <p:nvGrpSpPr>
          <p:cNvPr id="119" name="Rettangolo 1"/>
          <p:cNvGrpSpPr/>
          <p:nvPr/>
        </p:nvGrpSpPr>
        <p:grpSpPr>
          <a:xfrm>
            <a:off x="489412" y="4576555"/>
            <a:ext cx="4133388" cy="4033535"/>
            <a:chOff x="0" y="0"/>
            <a:chExt cx="3504067" cy="3504067"/>
          </a:xfrm>
        </p:grpSpPr>
        <p:sp>
          <p:nvSpPr>
            <p:cNvPr id="117" name="Quadrato"/>
            <p:cNvSpPr/>
            <p:nvPr/>
          </p:nvSpPr>
          <p:spPr>
            <a:xfrm>
              <a:off x="-1" y="-1"/>
              <a:ext cx="3504069" cy="3504069"/>
            </a:xfrm>
            <a:prstGeom prst="rect">
              <a:avLst/>
            </a:prstGeom>
            <a:noFill/>
            <a:ln w="76200" cap="flat">
              <a:solidFill>
                <a:srgbClr val="BFBFBF"/>
              </a:solidFill>
              <a:prstDash val="dash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8" name="LOGO"/>
            <p:cNvSpPr txBox="1"/>
            <p:nvPr/>
          </p:nvSpPr>
          <p:spPr>
            <a:xfrm>
              <a:off x="-1" y="1103063"/>
              <a:ext cx="3504069" cy="1297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002060"/>
                  </a:solidFill>
                </a:defRPr>
              </a:lvl1pPr>
            </a:lstStyle>
            <a:p>
              <a:r>
                <a:rPr dirty="0"/>
                <a:t>LOGO</a:t>
              </a:r>
            </a:p>
          </p:txBody>
        </p:sp>
      </p:grpSp>
      <p:grpSp>
        <p:nvGrpSpPr>
          <p:cNvPr id="122" name="Rettangolo 19"/>
          <p:cNvGrpSpPr/>
          <p:nvPr/>
        </p:nvGrpSpPr>
        <p:grpSpPr>
          <a:xfrm>
            <a:off x="25641297" y="4624085"/>
            <a:ext cx="4133390" cy="3941643"/>
            <a:chOff x="0" y="0"/>
            <a:chExt cx="3504067" cy="3504067"/>
          </a:xfrm>
        </p:grpSpPr>
        <p:sp>
          <p:nvSpPr>
            <p:cNvPr id="120" name="Quadrato"/>
            <p:cNvSpPr/>
            <p:nvPr/>
          </p:nvSpPr>
          <p:spPr>
            <a:xfrm>
              <a:off x="-1" y="-1"/>
              <a:ext cx="3504069" cy="3504069"/>
            </a:xfrm>
            <a:prstGeom prst="rect">
              <a:avLst/>
            </a:prstGeom>
            <a:noFill/>
            <a:ln w="76200" cap="flat">
              <a:solidFill>
                <a:srgbClr val="BFBFBF"/>
              </a:solidFill>
              <a:prstDash val="dash"/>
              <a:miter lim="8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21" name="LOGO"/>
            <p:cNvSpPr txBox="1"/>
            <p:nvPr/>
          </p:nvSpPr>
          <p:spPr>
            <a:xfrm>
              <a:off x="-1" y="1103063"/>
              <a:ext cx="3504069" cy="12979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>
                  <a:solidFill>
                    <a:srgbClr val="002060"/>
                  </a:solidFill>
                </a:defRPr>
              </a:lvl1pPr>
            </a:lstStyle>
            <a:p>
              <a:r>
                <a:rPr dirty="0"/>
                <a:t>LOGO</a:t>
              </a:r>
            </a:p>
          </p:txBody>
        </p:sp>
      </p:grpSp>
      <p:sp>
        <p:nvSpPr>
          <p:cNvPr id="124" name="Rettangolo 20"/>
          <p:cNvSpPr txBox="1"/>
          <p:nvPr/>
        </p:nvSpPr>
        <p:spPr>
          <a:xfrm>
            <a:off x="9728859" y="981700"/>
            <a:ext cx="10985996" cy="25288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ctr" defTabSz="457200">
              <a:lnSpc>
                <a:spcPts val="4600"/>
              </a:lnSpc>
              <a:spcBef>
                <a:spcPts val="1000"/>
              </a:spcBef>
              <a:defRPr sz="3800" b="1">
                <a:solidFill>
                  <a:srgbClr val="212121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>
              <a:lnSpc>
                <a:spcPts val="4000"/>
              </a:lnSpc>
            </a:pPr>
            <a:r>
              <a:rPr lang="en-US" sz="4000" b="0" dirty="0">
                <a:latin typeface="Arial Nova Light" panose="020B0304020202020204" pitchFamily="34" charset="0"/>
              </a:rPr>
              <a:t>12th AIEAA Conference </a:t>
            </a:r>
          </a:p>
          <a:p>
            <a:pPr>
              <a:lnSpc>
                <a:spcPts val="4000"/>
              </a:lnSpc>
            </a:pPr>
            <a:r>
              <a:rPr lang="en-US" sz="4000" b="0" dirty="0">
                <a:latin typeface="Arial Nova Light" panose="020B0304020202020204" pitchFamily="34" charset="0"/>
              </a:rPr>
              <a:t>“Guns, Germs and Climate: Food security </a:t>
            </a:r>
          </a:p>
          <a:p>
            <a:pPr>
              <a:lnSpc>
                <a:spcPts val="4000"/>
              </a:lnSpc>
            </a:pPr>
            <a:r>
              <a:rPr lang="en-US" sz="4000" b="0" dirty="0">
                <a:latin typeface="Arial Nova Light" panose="020B0304020202020204" pitchFamily="34" charset="0"/>
              </a:rPr>
              <a:t>and Food Systems in a Risky World” </a:t>
            </a:r>
          </a:p>
          <a:p>
            <a:pPr>
              <a:lnSpc>
                <a:spcPts val="4000"/>
              </a:lnSpc>
            </a:pPr>
            <a:r>
              <a:rPr lang="en-US" sz="4000" b="0" dirty="0">
                <a:latin typeface="Arial Nova Light" panose="020B0304020202020204" pitchFamily="34" charset="0"/>
              </a:rPr>
              <a:t>Milan 22-23 June 2023</a:t>
            </a:r>
            <a:r>
              <a:rPr sz="4000" b="0" dirty="0">
                <a:latin typeface="Arial Nova Light" panose="020B0304020202020204" pitchFamily="34" charset="0"/>
              </a:rPr>
              <a:t> 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4806DB3D-155A-4DAF-8FCA-244FAD9B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411" y="982296"/>
            <a:ext cx="9092489" cy="2268792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266B176-D382-8BDE-2C92-6ED10EA34A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5114" y="740034"/>
            <a:ext cx="8449574" cy="2879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33">
            <a:extLst>
              <a:ext uri="{FF2B5EF4-FFF2-40B4-BE49-F238E27FC236}">
                <a16:creationId xmlns:a16="http://schemas.microsoft.com/office/drawing/2014/main" id="{FBD9C971-C7D3-10DB-FCF0-956C2FD1B5BB}"/>
              </a:ext>
            </a:extLst>
          </p:cNvPr>
          <p:cNvSpPr/>
          <p:nvPr/>
        </p:nvSpPr>
        <p:spPr>
          <a:xfrm>
            <a:off x="21772" y="4253540"/>
            <a:ext cx="30275214" cy="13052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 sz="4000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1755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1755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Tema di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i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1755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17559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8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68</Words>
  <Application>Microsoft Office PowerPoint</Application>
  <PresentationFormat>Personalizzato</PresentationFormat>
  <Paragraphs>12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Arial Nova Light</vt:lpstr>
      <vt:lpstr>Calibri</vt:lpstr>
      <vt:lpstr>Calibri Light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Roberta Sardone</dc:creator>
  <cp:lastModifiedBy>Roberta Sardone (CREA-PB)</cp:lastModifiedBy>
  <cp:revision>23</cp:revision>
  <dcterms:modified xsi:type="dcterms:W3CDTF">2022-12-19T09:00:04Z</dcterms:modified>
</cp:coreProperties>
</file>