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0264100" cy="42799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175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2087795" algn="l" defTabSz="4175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4175590" algn="l" defTabSz="4175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6263385" algn="l" defTabSz="4175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8351183" algn="l" defTabSz="4175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0438978" algn="l" defTabSz="4175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2526773" algn="l" defTabSz="4175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14614568" algn="l" defTabSz="4175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16702363" algn="l" defTabSz="4175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79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175590" latinLnBrk="0">
      <a:defRPr sz="1200">
        <a:latin typeface="+mn-lt"/>
        <a:ea typeface="+mn-ea"/>
        <a:cs typeface="+mn-cs"/>
        <a:sym typeface="Calibri"/>
      </a:defRPr>
    </a:lvl1pPr>
    <a:lvl2pPr indent="228600" defTabSz="4175590" latinLnBrk="0">
      <a:defRPr sz="1200">
        <a:latin typeface="+mn-lt"/>
        <a:ea typeface="+mn-ea"/>
        <a:cs typeface="+mn-cs"/>
        <a:sym typeface="Calibri"/>
      </a:defRPr>
    </a:lvl2pPr>
    <a:lvl3pPr indent="457200" defTabSz="4175590" latinLnBrk="0">
      <a:defRPr sz="1200">
        <a:latin typeface="+mn-lt"/>
        <a:ea typeface="+mn-ea"/>
        <a:cs typeface="+mn-cs"/>
        <a:sym typeface="Calibri"/>
      </a:defRPr>
    </a:lvl3pPr>
    <a:lvl4pPr indent="685800" defTabSz="4175590" latinLnBrk="0">
      <a:defRPr sz="1200">
        <a:latin typeface="+mn-lt"/>
        <a:ea typeface="+mn-ea"/>
        <a:cs typeface="+mn-cs"/>
        <a:sym typeface="Calibri"/>
      </a:defRPr>
    </a:lvl4pPr>
    <a:lvl5pPr indent="914400" defTabSz="4175590" latinLnBrk="0">
      <a:defRPr sz="1200">
        <a:latin typeface="+mn-lt"/>
        <a:ea typeface="+mn-ea"/>
        <a:cs typeface="+mn-cs"/>
        <a:sym typeface="Calibri"/>
      </a:defRPr>
    </a:lvl5pPr>
    <a:lvl6pPr indent="1143000" defTabSz="4175590" latinLnBrk="0">
      <a:defRPr sz="1200">
        <a:latin typeface="+mn-lt"/>
        <a:ea typeface="+mn-ea"/>
        <a:cs typeface="+mn-cs"/>
        <a:sym typeface="Calibri"/>
      </a:defRPr>
    </a:lvl6pPr>
    <a:lvl7pPr indent="1371600" defTabSz="4175590" latinLnBrk="0">
      <a:defRPr sz="1200">
        <a:latin typeface="+mn-lt"/>
        <a:ea typeface="+mn-ea"/>
        <a:cs typeface="+mn-cs"/>
        <a:sym typeface="Calibri"/>
      </a:defRPr>
    </a:lvl7pPr>
    <a:lvl8pPr indent="1600200" defTabSz="4175590" latinLnBrk="0">
      <a:defRPr sz="1200">
        <a:latin typeface="+mn-lt"/>
        <a:ea typeface="+mn-ea"/>
        <a:cs typeface="+mn-cs"/>
        <a:sym typeface="Calibri"/>
      </a:defRPr>
    </a:lvl8pPr>
    <a:lvl9pPr indent="1828800" defTabSz="417559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2270641" y="7005156"/>
            <a:ext cx="25733932" cy="14902052"/>
          </a:xfrm>
          <a:prstGeom prst="rect">
            <a:avLst/>
          </a:prstGeom>
        </p:spPr>
        <p:txBody>
          <a:bodyPr anchor="b"/>
          <a:lstStyle>
            <a:lvl1pPr algn="ctr">
              <a:defRPr sz="198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784401" y="22481886"/>
            <a:ext cx="22706411" cy="1033433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7900"/>
            </a:lvl1pPr>
            <a:lvl2pPr marL="0" indent="1513742" algn="ctr">
              <a:buSzTx/>
              <a:buFontTx/>
              <a:buNone/>
              <a:defRPr sz="7900"/>
            </a:lvl2pPr>
            <a:lvl3pPr marL="0" indent="3027486" algn="ctr">
              <a:buSzTx/>
              <a:buFontTx/>
              <a:buNone/>
              <a:defRPr sz="7900"/>
            </a:lvl3pPr>
            <a:lvl4pPr marL="0" indent="4541230" algn="ctr">
              <a:buSzTx/>
              <a:buFontTx/>
              <a:buNone/>
              <a:defRPr sz="7900"/>
            </a:lvl4pPr>
            <a:lvl5pPr marL="0" indent="6054973" algn="ctr">
              <a:buSzTx/>
              <a:buFontTx/>
              <a:buNone/>
              <a:defRPr sz="79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Testo"/>
          <p:cNvSpPr txBox="1">
            <a:spLocks noGrp="1"/>
          </p:cNvSpPr>
          <p:nvPr>
            <p:ph type="title"/>
          </p:nvPr>
        </p:nvSpPr>
        <p:spPr>
          <a:xfrm>
            <a:off x="21665700" y="2278903"/>
            <a:ext cx="6528094" cy="36274212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2081422" y="2278903"/>
            <a:ext cx="19205840" cy="3627421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2065653" y="10671229"/>
            <a:ext cx="26112373" cy="17805174"/>
          </a:xfrm>
          <a:prstGeom prst="rect">
            <a:avLst/>
          </a:prstGeom>
        </p:spPr>
        <p:txBody>
          <a:bodyPr anchor="b"/>
          <a:lstStyle>
            <a:lvl1pPr>
              <a:defRPr sz="198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065653" y="28644846"/>
            <a:ext cx="26112373" cy="936332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7900"/>
            </a:lvl1pPr>
            <a:lvl2pPr marL="0" indent="1513742">
              <a:buSzTx/>
              <a:buFontTx/>
              <a:buNone/>
              <a:defRPr sz="7900"/>
            </a:lvl2pPr>
            <a:lvl3pPr marL="0" indent="3027486">
              <a:buSzTx/>
              <a:buFontTx/>
              <a:buNone/>
              <a:defRPr sz="7900"/>
            </a:lvl3pPr>
            <a:lvl4pPr marL="0" indent="4541230">
              <a:buSzTx/>
              <a:buFontTx/>
              <a:buNone/>
              <a:defRPr sz="7900"/>
            </a:lvl4pPr>
            <a:lvl5pPr marL="0" indent="6054973">
              <a:buSzTx/>
              <a:buFontTx/>
              <a:buNone/>
              <a:defRPr sz="79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2081421" y="11394519"/>
            <a:ext cx="12866966" cy="27158595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2085363" y="2278913"/>
            <a:ext cx="26112374" cy="827341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085368" y="10492870"/>
            <a:ext cx="12807833" cy="514239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7900" b="1"/>
            </a:lvl1pPr>
            <a:lvl2pPr marL="0" indent="1513742">
              <a:buSzTx/>
              <a:buFontTx/>
              <a:buNone/>
              <a:defRPr sz="7900" b="1"/>
            </a:lvl2pPr>
            <a:lvl3pPr marL="0" indent="3027486">
              <a:buSzTx/>
              <a:buFontTx/>
              <a:buNone/>
              <a:defRPr sz="7900" b="1"/>
            </a:lvl3pPr>
            <a:lvl4pPr marL="0" indent="4541230">
              <a:buSzTx/>
              <a:buFontTx/>
              <a:buNone/>
              <a:defRPr sz="7900" b="1"/>
            </a:lvl4pPr>
            <a:lvl5pPr marL="0" indent="6054973">
              <a:buSzTx/>
              <a:buFontTx/>
              <a:buNone/>
              <a:defRPr sz="79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326827" y="10492870"/>
            <a:ext cx="12870910" cy="514239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79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2085363" y="2853583"/>
            <a:ext cx="9764546" cy="9987546"/>
          </a:xfrm>
          <a:prstGeom prst="rect">
            <a:avLst/>
          </a:prstGeom>
        </p:spPr>
        <p:txBody>
          <a:bodyPr anchor="b"/>
          <a:lstStyle>
            <a:lvl1pPr>
              <a:defRPr sz="105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870908" y="6162959"/>
            <a:ext cx="15326829" cy="30418417"/>
          </a:xfrm>
          <a:prstGeom prst="rect">
            <a:avLst/>
          </a:prstGeom>
        </p:spPr>
        <p:txBody>
          <a:bodyPr/>
          <a:lstStyle>
            <a:lvl1pPr>
              <a:defRPr sz="10500"/>
            </a:lvl1pPr>
            <a:lvl2pPr marL="2377564" indent="-863821">
              <a:defRPr sz="10500"/>
            </a:lvl2pPr>
            <a:lvl3pPr marL="4033456" indent="-1005969">
              <a:defRPr sz="10500"/>
            </a:lvl3pPr>
            <a:lvl4pPr marL="5745344" indent="-1204114">
              <a:defRPr sz="10500"/>
            </a:lvl4pPr>
            <a:lvl5pPr marL="7259088" indent="-1204114">
              <a:defRPr sz="105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85363" y="12841129"/>
            <a:ext cx="9764546" cy="2378978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52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2085363" y="2853583"/>
            <a:ext cx="9764546" cy="9987546"/>
          </a:xfrm>
          <a:prstGeom prst="rect">
            <a:avLst/>
          </a:prstGeom>
        </p:spPr>
        <p:txBody>
          <a:bodyPr anchor="b"/>
          <a:lstStyle>
            <a:lvl1pPr>
              <a:defRPr sz="10500"/>
            </a:lvl1pPr>
          </a:lstStyle>
          <a:p>
            <a:r>
              <a:t>Titolo Testo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2870908" y="6162959"/>
            <a:ext cx="15326829" cy="3041841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085363" y="12841129"/>
            <a:ext cx="9764546" cy="2378978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5200"/>
            </a:lvl1pPr>
            <a:lvl2pPr marL="0" indent="1513742">
              <a:buSzTx/>
              <a:buFontTx/>
              <a:buNone/>
              <a:defRPr sz="5200"/>
            </a:lvl2pPr>
            <a:lvl3pPr marL="0" indent="3027486">
              <a:buSzTx/>
              <a:buFontTx/>
              <a:buNone/>
              <a:defRPr sz="5200"/>
            </a:lvl3pPr>
            <a:lvl4pPr marL="0" indent="4541230">
              <a:buSzTx/>
              <a:buFontTx/>
              <a:buNone/>
              <a:defRPr sz="5200"/>
            </a:lvl4pPr>
            <a:lvl5pPr marL="0" indent="6054973">
              <a:buSzTx/>
              <a:buFontTx/>
              <a:buNone/>
              <a:defRPr sz="5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2081421" y="2278913"/>
            <a:ext cx="26112373" cy="8273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2081421" y="11394519"/>
            <a:ext cx="26112373" cy="2715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7570166" y="40474388"/>
            <a:ext cx="623626" cy="675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3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302748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302748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302748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302748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302748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302748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302748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302748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302748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5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756872" marR="0" indent="-756872" algn="l" defTabSz="3027486" rtl="0" latinLnBrk="0">
        <a:lnSpc>
          <a:spcPct val="90000"/>
        </a:lnSpc>
        <a:spcBef>
          <a:spcPts val="33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2395163" marR="0" indent="-881420" algn="l" defTabSz="3027486" rtl="0" latinLnBrk="0">
        <a:lnSpc>
          <a:spcPct val="90000"/>
        </a:lnSpc>
        <a:spcBef>
          <a:spcPts val="33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4082520" marR="0" indent="-1055033" algn="l" defTabSz="3027486" rtl="0" latinLnBrk="0">
        <a:lnSpc>
          <a:spcPct val="90000"/>
        </a:lnSpc>
        <a:spcBef>
          <a:spcPts val="33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5721437" marR="0" indent="-1180207" algn="l" defTabSz="3027486" rtl="0" latinLnBrk="0">
        <a:lnSpc>
          <a:spcPct val="90000"/>
        </a:lnSpc>
        <a:spcBef>
          <a:spcPts val="33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7235181" marR="0" indent="-1180207" algn="l" defTabSz="3027486" rtl="0" latinLnBrk="0">
        <a:lnSpc>
          <a:spcPct val="90000"/>
        </a:lnSpc>
        <a:spcBef>
          <a:spcPts val="33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8748924" marR="0" indent="-1180207" algn="l" defTabSz="3027486" rtl="0" latinLnBrk="0">
        <a:lnSpc>
          <a:spcPct val="90000"/>
        </a:lnSpc>
        <a:spcBef>
          <a:spcPts val="33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0262667" marR="0" indent="-1180206" algn="l" defTabSz="3027486" rtl="0" latinLnBrk="0">
        <a:lnSpc>
          <a:spcPct val="90000"/>
        </a:lnSpc>
        <a:spcBef>
          <a:spcPts val="33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1776410" marR="0" indent="-1180206" algn="l" defTabSz="3027486" rtl="0" latinLnBrk="0">
        <a:lnSpc>
          <a:spcPct val="90000"/>
        </a:lnSpc>
        <a:spcBef>
          <a:spcPts val="33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3290156" marR="0" indent="-1180208" algn="l" defTabSz="3027486" rtl="0" latinLnBrk="0">
        <a:lnSpc>
          <a:spcPct val="90000"/>
        </a:lnSpc>
        <a:spcBef>
          <a:spcPts val="3300"/>
        </a:spcBef>
        <a:spcAft>
          <a:spcPts val="0"/>
        </a:spcAft>
        <a:buClrTx/>
        <a:buSzPct val="100000"/>
        <a:buFont typeface="Arial"/>
        <a:buChar char="•"/>
        <a:tabLst/>
        <a:defRPr sz="9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1755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087795" algn="r" defTabSz="41755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175590" algn="r" defTabSz="41755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263385" algn="r" defTabSz="41755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8351183" algn="r" defTabSz="41755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0438978" algn="r" defTabSz="41755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2526773" algn="r" defTabSz="41755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4614568" algn="r" defTabSz="41755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6702363" algn="r" defTabSz="41755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asellaDiTesto 30"/>
          <p:cNvSpPr txBox="1"/>
          <p:nvPr/>
        </p:nvSpPr>
        <p:spPr>
          <a:xfrm>
            <a:off x="3888636" y="5391624"/>
            <a:ext cx="23074314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6000" b="1"/>
            </a:lvl1pPr>
          </a:lstStyle>
          <a:p>
            <a:r>
              <a:rPr dirty="0"/>
              <a:t>[Title style: Calibri 60, bold, Centered]</a:t>
            </a:r>
          </a:p>
        </p:txBody>
      </p:sp>
      <p:sp>
        <p:nvSpPr>
          <p:cNvPr id="113" name="Rettangolo 31"/>
          <p:cNvSpPr txBox="1"/>
          <p:nvPr/>
        </p:nvSpPr>
        <p:spPr>
          <a:xfrm>
            <a:off x="832313" y="7244434"/>
            <a:ext cx="28469228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/>
            </a:pPr>
            <a:r>
              <a:rPr dirty="0"/>
              <a:t>[Author style: Calibri 40, Centered] </a:t>
            </a:r>
          </a:p>
        </p:txBody>
      </p:sp>
      <p:sp>
        <p:nvSpPr>
          <p:cNvPr id="114" name="Rettangolo 32"/>
          <p:cNvSpPr txBox="1"/>
          <p:nvPr/>
        </p:nvSpPr>
        <p:spPr>
          <a:xfrm>
            <a:off x="1342989" y="8530855"/>
            <a:ext cx="27447876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i="1"/>
            </a:lvl1pPr>
          </a:lstStyle>
          <a:p>
            <a:r>
              <a:rPr dirty="0"/>
              <a:t>[Affiliation style: Calibri 32, Italic, Centered]</a:t>
            </a:r>
          </a:p>
        </p:txBody>
      </p:sp>
      <p:sp>
        <p:nvSpPr>
          <p:cNvPr id="115" name="Rettangolo 33"/>
          <p:cNvSpPr/>
          <p:nvPr/>
        </p:nvSpPr>
        <p:spPr>
          <a:xfrm>
            <a:off x="0" y="9681347"/>
            <a:ext cx="30275214" cy="38996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Rettangolo 34"/>
          <p:cNvSpPr txBox="1"/>
          <p:nvPr/>
        </p:nvSpPr>
        <p:spPr>
          <a:xfrm>
            <a:off x="7569993" y="19458272"/>
            <a:ext cx="15135226" cy="371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dirty="0"/>
              <a:t>Poster Size: A0 </a:t>
            </a:r>
          </a:p>
          <a:p>
            <a:pPr algn="ctr"/>
            <a:r>
              <a:rPr dirty="0"/>
              <a:t>(841mm x 1189 mm)</a:t>
            </a:r>
          </a:p>
          <a:p>
            <a:pPr algn="ctr"/>
            <a:r>
              <a:rPr dirty="0"/>
              <a:t>portrait</a:t>
            </a:r>
          </a:p>
        </p:txBody>
      </p:sp>
      <p:grpSp>
        <p:nvGrpSpPr>
          <p:cNvPr id="119" name="Rettangolo 1"/>
          <p:cNvGrpSpPr/>
          <p:nvPr/>
        </p:nvGrpSpPr>
        <p:grpSpPr>
          <a:xfrm>
            <a:off x="489412" y="5392980"/>
            <a:ext cx="4133388" cy="4033535"/>
            <a:chOff x="0" y="0"/>
            <a:chExt cx="3504067" cy="3504067"/>
          </a:xfrm>
        </p:grpSpPr>
        <p:sp>
          <p:nvSpPr>
            <p:cNvPr id="117" name="Quadrato"/>
            <p:cNvSpPr/>
            <p:nvPr/>
          </p:nvSpPr>
          <p:spPr>
            <a:xfrm>
              <a:off x="-1" y="-1"/>
              <a:ext cx="3504069" cy="3504069"/>
            </a:xfrm>
            <a:prstGeom prst="rect">
              <a:avLst/>
            </a:prstGeom>
            <a:noFill/>
            <a:ln w="76200" cap="flat">
              <a:solidFill>
                <a:srgbClr val="BFBFBF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" name="LOGO"/>
            <p:cNvSpPr txBox="1"/>
            <p:nvPr/>
          </p:nvSpPr>
          <p:spPr>
            <a:xfrm>
              <a:off x="-1" y="1103063"/>
              <a:ext cx="3504069" cy="1297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002060"/>
                  </a:solidFill>
                </a:defRPr>
              </a:lvl1pPr>
            </a:lstStyle>
            <a:p>
              <a:r>
                <a:rPr dirty="0"/>
                <a:t>LOGO</a:t>
              </a:r>
            </a:p>
          </p:txBody>
        </p:sp>
      </p:grpSp>
      <p:grpSp>
        <p:nvGrpSpPr>
          <p:cNvPr id="122" name="Rettangolo 19"/>
          <p:cNvGrpSpPr/>
          <p:nvPr/>
        </p:nvGrpSpPr>
        <p:grpSpPr>
          <a:xfrm>
            <a:off x="25641297" y="5440510"/>
            <a:ext cx="4133390" cy="3941643"/>
            <a:chOff x="0" y="0"/>
            <a:chExt cx="3504067" cy="3504067"/>
          </a:xfrm>
        </p:grpSpPr>
        <p:sp>
          <p:nvSpPr>
            <p:cNvPr id="120" name="Quadrato"/>
            <p:cNvSpPr/>
            <p:nvPr/>
          </p:nvSpPr>
          <p:spPr>
            <a:xfrm>
              <a:off x="-1" y="-1"/>
              <a:ext cx="3504069" cy="3504069"/>
            </a:xfrm>
            <a:prstGeom prst="rect">
              <a:avLst/>
            </a:prstGeom>
            <a:noFill/>
            <a:ln w="76200" cap="flat">
              <a:solidFill>
                <a:srgbClr val="BFBFBF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" name="LOGO"/>
            <p:cNvSpPr txBox="1"/>
            <p:nvPr/>
          </p:nvSpPr>
          <p:spPr>
            <a:xfrm>
              <a:off x="-1" y="1103063"/>
              <a:ext cx="3504069" cy="1297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002060"/>
                  </a:solidFill>
                </a:defRPr>
              </a:lvl1pPr>
            </a:lstStyle>
            <a:p>
              <a:r>
                <a:rPr dirty="0"/>
                <a:t>LOGO</a:t>
              </a:r>
            </a:p>
          </p:txBody>
        </p:sp>
      </p:grpSp>
      <p:sp>
        <p:nvSpPr>
          <p:cNvPr id="124" name="Rettangolo 20"/>
          <p:cNvSpPr txBox="1"/>
          <p:nvPr/>
        </p:nvSpPr>
        <p:spPr>
          <a:xfrm>
            <a:off x="-120920" y="3849168"/>
            <a:ext cx="30505940" cy="63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lnSpc>
                <a:spcPts val="4600"/>
              </a:lnSpc>
              <a:spcBef>
                <a:spcPts val="1000"/>
              </a:spcBef>
              <a:defRPr sz="3800" b="1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500" i="1" dirty="0"/>
              <a:t>11th AIEAA Conference "CAP, Farm to Fork and Green Deal: policy coherence, governance and future challenges, Viterbo 16-17 June 2022</a:t>
            </a:r>
            <a:r>
              <a:rPr sz="3500" i="1" dirty="0"/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806DB3D-155A-4DAF-8FCA-244FAD9B2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334" y="1143364"/>
            <a:ext cx="6901471" cy="17220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3CD452D-99CD-4AE8-899F-7F7295F73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5070" y="413077"/>
            <a:ext cx="3239693" cy="318265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33ED588-823C-41C3-A435-E1614696BFD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794763" y="-44059"/>
            <a:ext cx="5760000" cy="396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96B9A4C-48A3-4770-82E2-BBF7623DA46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809993" y="30723"/>
            <a:ext cx="5760000" cy="396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1755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1755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1755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1755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69</Words>
  <Application>Microsoft Office PowerPoint</Application>
  <PresentationFormat>Personalizzato</PresentationFormat>
  <Paragraphs>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Raffaele Cortignani</cp:lastModifiedBy>
  <cp:revision>15</cp:revision>
  <dcterms:modified xsi:type="dcterms:W3CDTF">2022-04-13T11:35:49Z</dcterms:modified>
</cp:coreProperties>
</file>